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3" r:id="rId2"/>
    <p:sldId id="506" r:id="rId3"/>
    <p:sldId id="287" r:id="rId4"/>
    <p:sldId id="288" r:id="rId5"/>
    <p:sldId id="290" r:id="rId6"/>
    <p:sldId id="291" r:id="rId7"/>
    <p:sldId id="509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19" r:id="rId18"/>
    <p:sldId id="520" r:id="rId19"/>
    <p:sldId id="521" r:id="rId20"/>
    <p:sldId id="448" r:id="rId21"/>
    <p:sldId id="526" r:id="rId22"/>
    <p:sldId id="527" r:id="rId23"/>
    <p:sldId id="528" r:id="rId24"/>
    <p:sldId id="529" r:id="rId25"/>
    <p:sldId id="530" r:id="rId26"/>
    <p:sldId id="53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5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5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8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97256" cy="3965670"/>
          </a:xfrm>
        </p:spPr>
        <p:txBody>
          <a:bodyPr/>
          <a:lstStyle/>
          <a:p>
            <a:r>
              <a:rPr lang="en-US" dirty="0"/>
              <a:t>FRAPCON iterates to determine fuel rod temperatures, fuel and cladding deformation</a:t>
            </a:r>
          </a:p>
          <a:p>
            <a:r>
              <a:rPr lang="en-US" dirty="0"/>
              <a:t>This converged data is iterated to produce gas release, void volumes and plenum pressure </a:t>
            </a:r>
          </a:p>
          <a:p>
            <a:r>
              <a:rPr lang="en-US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2649906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71487" y="5544875"/>
            <a:ext cx="7512048" cy="532159"/>
          </a:xfrm>
          <a:prstGeom prst="roundRect">
            <a:avLst>
              <a:gd name="adj" fmla="val 17655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6AAC-7809-8141-8207-6CBAACA3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TRANSURANUS: ITU (Germany)</a:t>
            </a:r>
          </a:p>
          <a:p>
            <a:r>
              <a:rPr lang="en-US" dirty="0"/>
              <a:t>ALCYONE: CEA  (France)</a:t>
            </a:r>
          </a:p>
          <a:p>
            <a:r>
              <a:rPr lang="en-US" dirty="0"/>
              <a:t>ENIGMA: NNL (UK)</a:t>
            </a:r>
          </a:p>
          <a:p>
            <a:r>
              <a:rPr lang="en-US" dirty="0"/>
              <a:t>FEMAXI-7: JAEA (Japan)</a:t>
            </a:r>
          </a:p>
          <a:p>
            <a:r>
              <a:rPr lang="en-US" dirty="0"/>
              <a:t>SFPR: IBRAE (Russia)</a:t>
            </a:r>
          </a:p>
          <a:p>
            <a:r>
              <a:rPr lang="en-US" dirty="0"/>
              <a:t>DIONISIO: (Argentina)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301429" y="2198687"/>
            <a:ext cx="5076485" cy="3927478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Fuel performance codes are focused on predict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1219</Words>
  <Application>Microsoft Macintosh PowerPoint</Application>
  <PresentationFormat>Widescreen</PresentationFormat>
  <Paragraphs>219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NCStateU-horizontal-left-logo</vt:lpstr>
      <vt:lpstr>Nuclear Fuel Performance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Thermo-Mechanics</dc:title>
  <dc:creator>Benjamin Beeler</dc:creator>
  <cp:lastModifiedBy>Benjamin W. Beeler</cp:lastModifiedBy>
  <cp:revision>30</cp:revision>
  <dcterms:created xsi:type="dcterms:W3CDTF">2020-02-10T19:55:05Z</dcterms:created>
  <dcterms:modified xsi:type="dcterms:W3CDTF">2022-02-10T20:09:09Z</dcterms:modified>
</cp:coreProperties>
</file>